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20" r:id="rId1"/>
  </p:sldMasterIdLst>
  <p:sldIdLst>
    <p:sldId id="257" r:id="rId2"/>
  </p:sldIdLst>
  <p:sldSz cx="25452388" cy="35999738"/>
  <p:notesSz cx="6858000" cy="9144000"/>
  <p:embeddedFontLst>
    <p:embeddedFont>
      <p:font typeface="Ebrima" panose="02000000000000000000" pitchFamily="2" charset="0"/>
      <p:regular r:id="rId3"/>
      <p:bold r:id="rId4"/>
    </p:embeddedFont>
  </p:embeddedFontLst>
  <p:defaultTextStyle>
    <a:defPPr>
      <a:defRPr lang="tr-TR"/>
    </a:defPPr>
    <a:lvl1pPr marL="0" algn="l" defTabSz="97523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1pPr>
    <a:lvl2pPr marL="487619" algn="l" defTabSz="97523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2pPr>
    <a:lvl3pPr marL="975237" algn="l" defTabSz="97523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3pPr>
    <a:lvl4pPr marL="1462856" algn="l" defTabSz="97523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4pPr>
    <a:lvl5pPr marL="1950477" algn="l" defTabSz="97523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5pPr>
    <a:lvl6pPr marL="2438096" algn="l" defTabSz="97523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6pPr>
    <a:lvl7pPr marL="2925715" algn="l" defTabSz="97523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7pPr>
    <a:lvl8pPr marL="3413334" algn="l" defTabSz="97523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8pPr>
    <a:lvl9pPr marL="3900953" algn="l" defTabSz="97523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80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B1"/>
    <a:srgbClr val="DEEEC4"/>
    <a:srgbClr val="F7E995"/>
    <a:srgbClr val="CAE8E4"/>
    <a:srgbClr val="C5D8FF"/>
    <a:srgbClr val="C3EFEF"/>
    <a:srgbClr val="D4D4D4"/>
    <a:srgbClr val="FFEFD1"/>
    <a:srgbClr val="F0DCC2"/>
    <a:srgbClr val="00A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643" autoAdjust="0"/>
    <p:restoredTop sz="94660"/>
  </p:normalViewPr>
  <p:slideViewPr>
    <p:cSldViewPr>
      <p:cViewPr>
        <p:scale>
          <a:sx n="60" d="100"/>
          <a:sy n="60" d="100"/>
        </p:scale>
        <p:origin x="952" y="-8536"/>
      </p:cViewPr>
      <p:guideLst>
        <p:guide orient="horz" pos="11339"/>
        <p:guide pos="80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8929" y="5891626"/>
            <a:ext cx="21634530" cy="12533242"/>
          </a:xfrm>
        </p:spPr>
        <p:txBody>
          <a:bodyPr anchor="b"/>
          <a:lstStyle>
            <a:lvl1pPr algn="ctr">
              <a:defRPr sz="167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1549" y="18908198"/>
            <a:ext cx="19089291" cy="8691601"/>
          </a:xfrm>
        </p:spPr>
        <p:txBody>
          <a:bodyPr/>
          <a:lstStyle>
            <a:lvl1pPr marL="0" indent="0" algn="ctr">
              <a:buNone/>
              <a:defRPr sz="6680"/>
            </a:lvl1pPr>
            <a:lvl2pPr marL="1272616" indent="0" algn="ctr">
              <a:buNone/>
              <a:defRPr sz="5567"/>
            </a:lvl2pPr>
            <a:lvl3pPr marL="2545232" indent="0" algn="ctr">
              <a:buNone/>
              <a:defRPr sz="5010"/>
            </a:lvl3pPr>
            <a:lvl4pPr marL="3817849" indent="0" algn="ctr">
              <a:buNone/>
              <a:defRPr sz="4454"/>
            </a:lvl4pPr>
            <a:lvl5pPr marL="5090465" indent="0" algn="ctr">
              <a:buNone/>
              <a:defRPr sz="4454"/>
            </a:lvl5pPr>
            <a:lvl6pPr marL="6363081" indent="0" algn="ctr">
              <a:buNone/>
              <a:defRPr sz="4454"/>
            </a:lvl6pPr>
            <a:lvl7pPr marL="7635697" indent="0" algn="ctr">
              <a:buNone/>
              <a:defRPr sz="4454"/>
            </a:lvl7pPr>
            <a:lvl8pPr marL="8908313" indent="0" algn="ctr">
              <a:buNone/>
              <a:defRPr sz="4454"/>
            </a:lvl8pPr>
            <a:lvl9pPr marL="10180930" indent="0" algn="ctr">
              <a:buNone/>
              <a:defRPr sz="445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84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30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14367" y="1916653"/>
            <a:ext cx="5488171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49853" y="1916653"/>
            <a:ext cx="16146359" cy="3050811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68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268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596" y="8974945"/>
            <a:ext cx="21952685" cy="14974888"/>
          </a:xfrm>
        </p:spPr>
        <p:txBody>
          <a:bodyPr anchor="b"/>
          <a:lstStyle>
            <a:lvl1pPr>
              <a:defRPr sz="167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596" y="24091502"/>
            <a:ext cx="21952685" cy="7874940"/>
          </a:xfrm>
        </p:spPr>
        <p:txBody>
          <a:bodyPr/>
          <a:lstStyle>
            <a:lvl1pPr marL="0" indent="0">
              <a:buNone/>
              <a:defRPr sz="6680">
                <a:solidFill>
                  <a:schemeClr val="tx1"/>
                </a:solidFill>
              </a:defRPr>
            </a:lvl1pPr>
            <a:lvl2pPr marL="1272616" indent="0">
              <a:buNone/>
              <a:defRPr sz="5567">
                <a:solidFill>
                  <a:schemeClr val="tx1">
                    <a:tint val="75000"/>
                  </a:schemeClr>
                </a:solidFill>
              </a:defRPr>
            </a:lvl2pPr>
            <a:lvl3pPr marL="2545232" indent="0">
              <a:buNone/>
              <a:defRPr sz="5010">
                <a:solidFill>
                  <a:schemeClr val="tx1">
                    <a:tint val="75000"/>
                  </a:schemeClr>
                </a:solidFill>
              </a:defRPr>
            </a:lvl3pPr>
            <a:lvl4pPr marL="3817849" indent="0">
              <a:buNone/>
              <a:defRPr sz="4454">
                <a:solidFill>
                  <a:schemeClr val="tx1">
                    <a:tint val="75000"/>
                  </a:schemeClr>
                </a:solidFill>
              </a:defRPr>
            </a:lvl4pPr>
            <a:lvl5pPr marL="5090465" indent="0">
              <a:buNone/>
              <a:defRPr sz="4454">
                <a:solidFill>
                  <a:schemeClr val="tx1">
                    <a:tint val="75000"/>
                  </a:schemeClr>
                </a:solidFill>
              </a:defRPr>
            </a:lvl5pPr>
            <a:lvl6pPr marL="6363081" indent="0">
              <a:buNone/>
              <a:defRPr sz="4454">
                <a:solidFill>
                  <a:schemeClr val="tx1">
                    <a:tint val="75000"/>
                  </a:schemeClr>
                </a:solidFill>
              </a:defRPr>
            </a:lvl6pPr>
            <a:lvl7pPr marL="7635697" indent="0">
              <a:buNone/>
              <a:defRPr sz="4454">
                <a:solidFill>
                  <a:schemeClr val="tx1">
                    <a:tint val="75000"/>
                  </a:schemeClr>
                </a:solidFill>
              </a:defRPr>
            </a:lvl7pPr>
            <a:lvl8pPr marL="8908313" indent="0">
              <a:buNone/>
              <a:defRPr sz="4454">
                <a:solidFill>
                  <a:schemeClr val="tx1">
                    <a:tint val="75000"/>
                  </a:schemeClr>
                </a:solidFill>
              </a:defRPr>
            </a:lvl8pPr>
            <a:lvl9pPr marL="10180930" indent="0">
              <a:buNone/>
              <a:defRPr sz="4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64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9852" y="9583264"/>
            <a:ext cx="10817265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85271" y="9583264"/>
            <a:ext cx="10817265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94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167" y="1916661"/>
            <a:ext cx="21952685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3170" y="8824938"/>
            <a:ext cx="10767551" cy="4324966"/>
          </a:xfrm>
        </p:spPr>
        <p:txBody>
          <a:bodyPr anchor="b"/>
          <a:lstStyle>
            <a:lvl1pPr marL="0" indent="0">
              <a:buNone/>
              <a:defRPr sz="6680" b="1"/>
            </a:lvl1pPr>
            <a:lvl2pPr marL="1272616" indent="0">
              <a:buNone/>
              <a:defRPr sz="5567" b="1"/>
            </a:lvl2pPr>
            <a:lvl3pPr marL="2545232" indent="0">
              <a:buNone/>
              <a:defRPr sz="5010" b="1"/>
            </a:lvl3pPr>
            <a:lvl4pPr marL="3817849" indent="0">
              <a:buNone/>
              <a:defRPr sz="4454" b="1"/>
            </a:lvl4pPr>
            <a:lvl5pPr marL="5090465" indent="0">
              <a:buNone/>
              <a:defRPr sz="4454" b="1"/>
            </a:lvl5pPr>
            <a:lvl6pPr marL="6363081" indent="0">
              <a:buNone/>
              <a:defRPr sz="4454" b="1"/>
            </a:lvl6pPr>
            <a:lvl7pPr marL="7635697" indent="0">
              <a:buNone/>
              <a:defRPr sz="4454" b="1"/>
            </a:lvl7pPr>
            <a:lvl8pPr marL="8908313" indent="0">
              <a:buNone/>
              <a:defRPr sz="4454" b="1"/>
            </a:lvl8pPr>
            <a:lvl9pPr marL="10180930" indent="0">
              <a:buNone/>
              <a:defRPr sz="445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3170" y="13149904"/>
            <a:ext cx="10767551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85273" y="8824938"/>
            <a:ext cx="10820580" cy="4324966"/>
          </a:xfrm>
        </p:spPr>
        <p:txBody>
          <a:bodyPr anchor="b"/>
          <a:lstStyle>
            <a:lvl1pPr marL="0" indent="0">
              <a:buNone/>
              <a:defRPr sz="6680" b="1"/>
            </a:lvl1pPr>
            <a:lvl2pPr marL="1272616" indent="0">
              <a:buNone/>
              <a:defRPr sz="5567" b="1"/>
            </a:lvl2pPr>
            <a:lvl3pPr marL="2545232" indent="0">
              <a:buNone/>
              <a:defRPr sz="5010" b="1"/>
            </a:lvl3pPr>
            <a:lvl4pPr marL="3817849" indent="0">
              <a:buNone/>
              <a:defRPr sz="4454" b="1"/>
            </a:lvl4pPr>
            <a:lvl5pPr marL="5090465" indent="0">
              <a:buNone/>
              <a:defRPr sz="4454" b="1"/>
            </a:lvl5pPr>
            <a:lvl6pPr marL="6363081" indent="0">
              <a:buNone/>
              <a:defRPr sz="4454" b="1"/>
            </a:lvl6pPr>
            <a:lvl7pPr marL="7635697" indent="0">
              <a:buNone/>
              <a:defRPr sz="4454" b="1"/>
            </a:lvl7pPr>
            <a:lvl8pPr marL="8908313" indent="0">
              <a:buNone/>
              <a:defRPr sz="4454" b="1"/>
            </a:lvl8pPr>
            <a:lvl9pPr marL="10180930" indent="0">
              <a:buNone/>
              <a:defRPr sz="445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85273" y="13149904"/>
            <a:ext cx="10820580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20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41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167" y="2399982"/>
            <a:ext cx="8209058" cy="8399939"/>
          </a:xfrm>
        </p:spPr>
        <p:txBody>
          <a:bodyPr anchor="b"/>
          <a:lstStyle>
            <a:lvl1pPr>
              <a:defRPr sz="89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20580" y="5183304"/>
            <a:ext cx="12885271" cy="25583147"/>
          </a:xfrm>
        </p:spPr>
        <p:txBody>
          <a:bodyPr/>
          <a:lstStyle>
            <a:lvl1pPr>
              <a:defRPr sz="8907"/>
            </a:lvl1pPr>
            <a:lvl2pPr>
              <a:defRPr sz="7794"/>
            </a:lvl2pPr>
            <a:lvl3pPr>
              <a:defRPr sz="6680"/>
            </a:lvl3pPr>
            <a:lvl4pPr>
              <a:defRPr sz="5567"/>
            </a:lvl4pPr>
            <a:lvl5pPr>
              <a:defRPr sz="5567"/>
            </a:lvl5pPr>
            <a:lvl6pPr>
              <a:defRPr sz="5567"/>
            </a:lvl6pPr>
            <a:lvl7pPr>
              <a:defRPr sz="5567"/>
            </a:lvl7pPr>
            <a:lvl8pPr>
              <a:defRPr sz="5567"/>
            </a:lvl8pPr>
            <a:lvl9pPr>
              <a:defRPr sz="55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3167" y="10799922"/>
            <a:ext cx="8209058" cy="20008190"/>
          </a:xfrm>
        </p:spPr>
        <p:txBody>
          <a:bodyPr/>
          <a:lstStyle>
            <a:lvl1pPr marL="0" indent="0">
              <a:buNone/>
              <a:defRPr sz="4454"/>
            </a:lvl1pPr>
            <a:lvl2pPr marL="1272616" indent="0">
              <a:buNone/>
              <a:defRPr sz="3897"/>
            </a:lvl2pPr>
            <a:lvl3pPr marL="2545232" indent="0">
              <a:buNone/>
              <a:defRPr sz="3340"/>
            </a:lvl3pPr>
            <a:lvl4pPr marL="3817849" indent="0">
              <a:buNone/>
              <a:defRPr sz="2784"/>
            </a:lvl4pPr>
            <a:lvl5pPr marL="5090465" indent="0">
              <a:buNone/>
              <a:defRPr sz="2784"/>
            </a:lvl5pPr>
            <a:lvl6pPr marL="6363081" indent="0">
              <a:buNone/>
              <a:defRPr sz="2784"/>
            </a:lvl6pPr>
            <a:lvl7pPr marL="7635697" indent="0">
              <a:buNone/>
              <a:defRPr sz="2784"/>
            </a:lvl7pPr>
            <a:lvl8pPr marL="8908313" indent="0">
              <a:buNone/>
              <a:defRPr sz="2784"/>
            </a:lvl8pPr>
            <a:lvl9pPr marL="10180930" indent="0">
              <a:buNone/>
              <a:defRPr sz="278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9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167" y="2399982"/>
            <a:ext cx="8209058" cy="8399939"/>
          </a:xfrm>
        </p:spPr>
        <p:txBody>
          <a:bodyPr anchor="b"/>
          <a:lstStyle>
            <a:lvl1pPr>
              <a:defRPr sz="89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20580" y="5183304"/>
            <a:ext cx="12885271" cy="25583147"/>
          </a:xfrm>
        </p:spPr>
        <p:txBody>
          <a:bodyPr anchor="t"/>
          <a:lstStyle>
            <a:lvl1pPr marL="0" indent="0">
              <a:buNone/>
              <a:defRPr sz="8907"/>
            </a:lvl1pPr>
            <a:lvl2pPr marL="1272616" indent="0">
              <a:buNone/>
              <a:defRPr sz="7794"/>
            </a:lvl2pPr>
            <a:lvl3pPr marL="2545232" indent="0">
              <a:buNone/>
              <a:defRPr sz="6680"/>
            </a:lvl3pPr>
            <a:lvl4pPr marL="3817849" indent="0">
              <a:buNone/>
              <a:defRPr sz="5567"/>
            </a:lvl4pPr>
            <a:lvl5pPr marL="5090465" indent="0">
              <a:buNone/>
              <a:defRPr sz="5567"/>
            </a:lvl5pPr>
            <a:lvl6pPr marL="6363081" indent="0">
              <a:buNone/>
              <a:defRPr sz="5567"/>
            </a:lvl6pPr>
            <a:lvl7pPr marL="7635697" indent="0">
              <a:buNone/>
              <a:defRPr sz="5567"/>
            </a:lvl7pPr>
            <a:lvl8pPr marL="8908313" indent="0">
              <a:buNone/>
              <a:defRPr sz="5567"/>
            </a:lvl8pPr>
            <a:lvl9pPr marL="10180930" indent="0">
              <a:buNone/>
              <a:defRPr sz="55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3167" y="10799922"/>
            <a:ext cx="8209058" cy="20008190"/>
          </a:xfrm>
        </p:spPr>
        <p:txBody>
          <a:bodyPr/>
          <a:lstStyle>
            <a:lvl1pPr marL="0" indent="0">
              <a:buNone/>
              <a:defRPr sz="4454"/>
            </a:lvl1pPr>
            <a:lvl2pPr marL="1272616" indent="0">
              <a:buNone/>
              <a:defRPr sz="3897"/>
            </a:lvl2pPr>
            <a:lvl3pPr marL="2545232" indent="0">
              <a:buNone/>
              <a:defRPr sz="3340"/>
            </a:lvl3pPr>
            <a:lvl4pPr marL="3817849" indent="0">
              <a:buNone/>
              <a:defRPr sz="2784"/>
            </a:lvl4pPr>
            <a:lvl5pPr marL="5090465" indent="0">
              <a:buNone/>
              <a:defRPr sz="2784"/>
            </a:lvl5pPr>
            <a:lvl6pPr marL="6363081" indent="0">
              <a:buNone/>
              <a:defRPr sz="2784"/>
            </a:lvl6pPr>
            <a:lvl7pPr marL="7635697" indent="0">
              <a:buNone/>
              <a:defRPr sz="2784"/>
            </a:lvl7pPr>
            <a:lvl8pPr marL="8908313" indent="0">
              <a:buNone/>
              <a:defRPr sz="2784"/>
            </a:lvl8pPr>
            <a:lvl9pPr marL="10180930" indent="0">
              <a:buNone/>
              <a:defRPr sz="278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52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9852" y="1916661"/>
            <a:ext cx="21952685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9852" y="9583264"/>
            <a:ext cx="21952685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49852" y="33366432"/>
            <a:ext cx="5726787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5852E-D25A-4D14-8C44-9B66CD6F10C7}" type="datetimeFigureOut">
              <a:rPr lang="tr-TR" smtClean="0"/>
              <a:t>28.05.2020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31104" y="33366432"/>
            <a:ext cx="859018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75749" y="33366432"/>
            <a:ext cx="5726787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D5BC2-CBBA-44C6-9D2E-AF68878207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45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545232" rtl="0" eaLnBrk="1" latinLnBrk="0" hangingPunct="1">
        <a:lnSpc>
          <a:spcPct val="90000"/>
        </a:lnSpc>
        <a:spcBef>
          <a:spcPct val="0"/>
        </a:spcBef>
        <a:buNone/>
        <a:defRPr sz="122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6308" indent="-636308" algn="l" defTabSz="2545232" rtl="0" eaLnBrk="1" latinLnBrk="0" hangingPunct="1">
        <a:lnSpc>
          <a:spcPct val="90000"/>
        </a:lnSpc>
        <a:spcBef>
          <a:spcPts val="2784"/>
        </a:spcBef>
        <a:buFont typeface="Arial" panose="020B0604020202020204" pitchFamily="34" charset="0"/>
        <a:buChar char="•"/>
        <a:defRPr sz="7794" kern="1200">
          <a:solidFill>
            <a:schemeClr val="tx1"/>
          </a:solidFill>
          <a:latin typeface="+mn-lt"/>
          <a:ea typeface="+mn-ea"/>
          <a:cs typeface="+mn-cs"/>
        </a:defRPr>
      </a:lvl1pPr>
      <a:lvl2pPr marL="1908924" indent="-636308" algn="l" defTabSz="2545232" rtl="0" eaLnBrk="1" latinLnBrk="0" hangingPunct="1">
        <a:lnSpc>
          <a:spcPct val="90000"/>
        </a:lnSpc>
        <a:spcBef>
          <a:spcPts val="1392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2pPr>
      <a:lvl3pPr marL="3181541" indent="-636308" algn="l" defTabSz="2545232" rtl="0" eaLnBrk="1" latinLnBrk="0" hangingPunct="1">
        <a:lnSpc>
          <a:spcPct val="90000"/>
        </a:lnSpc>
        <a:spcBef>
          <a:spcPts val="1392"/>
        </a:spcBef>
        <a:buFont typeface="Arial" panose="020B0604020202020204" pitchFamily="34" charset="0"/>
        <a:buChar char="•"/>
        <a:defRPr sz="5567" kern="1200">
          <a:solidFill>
            <a:schemeClr val="tx1"/>
          </a:solidFill>
          <a:latin typeface="+mn-lt"/>
          <a:ea typeface="+mn-ea"/>
          <a:cs typeface="+mn-cs"/>
        </a:defRPr>
      </a:lvl3pPr>
      <a:lvl4pPr marL="4454157" indent="-636308" algn="l" defTabSz="2545232" rtl="0" eaLnBrk="1" latinLnBrk="0" hangingPunct="1">
        <a:lnSpc>
          <a:spcPct val="90000"/>
        </a:lnSpc>
        <a:spcBef>
          <a:spcPts val="1392"/>
        </a:spcBef>
        <a:buFont typeface="Arial" panose="020B0604020202020204" pitchFamily="34" charset="0"/>
        <a:buChar char="•"/>
        <a:defRPr sz="5010" kern="1200">
          <a:solidFill>
            <a:schemeClr val="tx1"/>
          </a:solidFill>
          <a:latin typeface="+mn-lt"/>
          <a:ea typeface="+mn-ea"/>
          <a:cs typeface="+mn-cs"/>
        </a:defRPr>
      </a:lvl4pPr>
      <a:lvl5pPr marL="5726773" indent="-636308" algn="l" defTabSz="2545232" rtl="0" eaLnBrk="1" latinLnBrk="0" hangingPunct="1">
        <a:lnSpc>
          <a:spcPct val="90000"/>
        </a:lnSpc>
        <a:spcBef>
          <a:spcPts val="1392"/>
        </a:spcBef>
        <a:buFont typeface="Arial" panose="020B0604020202020204" pitchFamily="34" charset="0"/>
        <a:buChar char="•"/>
        <a:defRPr sz="5010" kern="1200">
          <a:solidFill>
            <a:schemeClr val="tx1"/>
          </a:solidFill>
          <a:latin typeface="+mn-lt"/>
          <a:ea typeface="+mn-ea"/>
          <a:cs typeface="+mn-cs"/>
        </a:defRPr>
      </a:lvl5pPr>
      <a:lvl6pPr marL="6999389" indent="-636308" algn="l" defTabSz="2545232" rtl="0" eaLnBrk="1" latinLnBrk="0" hangingPunct="1">
        <a:lnSpc>
          <a:spcPct val="90000"/>
        </a:lnSpc>
        <a:spcBef>
          <a:spcPts val="1392"/>
        </a:spcBef>
        <a:buFont typeface="Arial" panose="020B0604020202020204" pitchFamily="34" charset="0"/>
        <a:buChar char="•"/>
        <a:defRPr sz="5010" kern="1200">
          <a:solidFill>
            <a:schemeClr val="tx1"/>
          </a:solidFill>
          <a:latin typeface="+mn-lt"/>
          <a:ea typeface="+mn-ea"/>
          <a:cs typeface="+mn-cs"/>
        </a:defRPr>
      </a:lvl6pPr>
      <a:lvl7pPr marL="8272005" indent="-636308" algn="l" defTabSz="2545232" rtl="0" eaLnBrk="1" latinLnBrk="0" hangingPunct="1">
        <a:lnSpc>
          <a:spcPct val="90000"/>
        </a:lnSpc>
        <a:spcBef>
          <a:spcPts val="1392"/>
        </a:spcBef>
        <a:buFont typeface="Arial" panose="020B0604020202020204" pitchFamily="34" charset="0"/>
        <a:buChar char="•"/>
        <a:defRPr sz="5010" kern="1200">
          <a:solidFill>
            <a:schemeClr val="tx1"/>
          </a:solidFill>
          <a:latin typeface="+mn-lt"/>
          <a:ea typeface="+mn-ea"/>
          <a:cs typeface="+mn-cs"/>
        </a:defRPr>
      </a:lvl7pPr>
      <a:lvl8pPr marL="9544622" indent="-636308" algn="l" defTabSz="2545232" rtl="0" eaLnBrk="1" latinLnBrk="0" hangingPunct="1">
        <a:lnSpc>
          <a:spcPct val="90000"/>
        </a:lnSpc>
        <a:spcBef>
          <a:spcPts val="1392"/>
        </a:spcBef>
        <a:buFont typeface="Arial" panose="020B0604020202020204" pitchFamily="34" charset="0"/>
        <a:buChar char="•"/>
        <a:defRPr sz="5010" kern="1200">
          <a:solidFill>
            <a:schemeClr val="tx1"/>
          </a:solidFill>
          <a:latin typeface="+mn-lt"/>
          <a:ea typeface="+mn-ea"/>
          <a:cs typeface="+mn-cs"/>
        </a:defRPr>
      </a:lvl8pPr>
      <a:lvl9pPr marL="10817238" indent="-636308" algn="l" defTabSz="2545232" rtl="0" eaLnBrk="1" latinLnBrk="0" hangingPunct="1">
        <a:lnSpc>
          <a:spcPct val="90000"/>
        </a:lnSpc>
        <a:spcBef>
          <a:spcPts val="1392"/>
        </a:spcBef>
        <a:buFont typeface="Arial" panose="020B0604020202020204" pitchFamily="34" charset="0"/>
        <a:buChar char="•"/>
        <a:defRPr sz="50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45232" rtl="0" eaLnBrk="1" latinLnBrk="0" hangingPunct="1">
        <a:defRPr sz="5010" kern="1200">
          <a:solidFill>
            <a:schemeClr val="tx1"/>
          </a:solidFill>
          <a:latin typeface="+mn-lt"/>
          <a:ea typeface="+mn-ea"/>
          <a:cs typeface="+mn-cs"/>
        </a:defRPr>
      </a:lvl1pPr>
      <a:lvl2pPr marL="1272616" algn="l" defTabSz="2545232" rtl="0" eaLnBrk="1" latinLnBrk="0" hangingPunct="1">
        <a:defRPr sz="5010" kern="1200">
          <a:solidFill>
            <a:schemeClr val="tx1"/>
          </a:solidFill>
          <a:latin typeface="+mn-lt"/>
          <a:ea typeface="+mn-ea"/>
          <a:cs typeface="+mn-cs"/>
        </a:defRPr>
      </a:lvl2pPr>
      <a:lvl3pPr marL="2545232" algn="l" defTabSz="2545232" rtl="0" eaLnBrk="1" latinLnBrk="0" hangingPunct="1">
        <a:defRPr sz="5010" kern="1200">
          <a:solidFill>
            <a:schemeClr val="tx1"/>
          </a:solidFill>
          <a:latin typeface="+mn-lt"/>
          <a:ea typeface="+mn-ea"/>
          <a:cs typeface="+mn-cs"/>
        </a:defRPr>
      </a:lvl3pPr>
      <a:lvl4pPr marL="3817849" algn="l" defTabSz="2545232" rtl="0" eaLnBrk="1" latinLnBrk="0" hangingPunct="1">
        <a:defRPr sz="5010" kern="1200">
          <a:solidFill>
            <a:schemeClr val="tx1"/>
          </a:solidFill>
          <a:latin typeface="+mn-lt"/>
          <a:ea typeface="+mn-ea"/>
          <a:cs typeface="+mn-cs"/>
        </a:defRPr>
      </a:lvl4pPr>
      <a:lvl5pPr marL="5090465" algn="l" defTabSz="2545232" rtl="0" eaLnBrk="1" latinLnBrk="0" hangingPunct="1">
        <a:defRPr sz="5010" kern="1200">
          <a:solidFill>
            <a:schemeClr val="tx1"/>
          </a:solidFill>
          <a:latin typeface="+mn-lt"/>
          <a:ea typeface="+mn-ea"/>
          <a:cs typeface="+mn-cs"/>
        </a:defRPr>
      </a:lvl5pPr>
      <a:lvl6pPr marL="6363081" algn="l" defTabSz="2545232" rtl="0" eaLnBrk="1" latinLnBrk="0" hangingPunct="1">
        <a:defRPr sz="5010" kern="1200">
          <a:solidFill>
            <a:schemeClr val="tx1"/>
          </a:solidFill>
          <a:latin typeface="+mn-lt"/>
          <a:ea typeface="+mn-ea"/>
          <a:cs typeface="+mn-cs"/>
        </a:defRPr>
      </a:lvl6pPr>
      <a:lvl7pPr marL="7635697" algn="l" defTabSz="2545232" rtl="0" eaLnBrk="1" latinLnBrk="0" hangingPunct="1">
        <a:defRPr sz="5010" kern="1200">
          <a:solidFill>
            <a:schemeClr val="tx1"/>
          </a:solidFill>
          <a:latin typeface="+mn-lt"/>
          <a:ea typeface="+mn-ea"/>
          <a:cs typeface="+mn-cs"/>
        </a:defRPr>
      </a:lvl7pPr>
      <a:lvl8pPr marL="8908313" algn="l" defTabSz="2545232" rtl="0" eaLnBrk="1" latinLnBrk="0" hangingPunct="1">
        <a:defRPr sz="5010" kern="1200">
          <a:solidFill>
            <a:schemeClr val="tx1"/>
          </a:solidFill>
          <a:latin typeface="+mn-lt"/>
          <a:ea typeface="+mn-ea"/>
          <a:cs typeface="+mn-cs"/>
        </a:defRPr>
      </a:lvl8pPr>
      <a:lvl9pPr marL="10180930" algn="l" defTabSz="2545232" rtl="0" eaLnBrk="1" latinLnBrk="0" hangingPunct="1">
        <a:defRPr sz="50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lumMod val="85000"/>
              </a:schemeClr>
            </a:gs>
            <a:gs pos="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etin kutusu 8"/>
          <p:cNvSpPr txBox="1"/>
          <p:nvPr/>
        </p:nvSpPr>
        <p:spPr>
          <a:xfrm>
            <a:off x="6426195" y="359869"/>
            <a:ext cx="11920473" cy="1244584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tr-TR" sz="5400" b="1" dirty="0">
                <a:solidFill>
                  <a:srgbClr val="012B81"/>
                </a:solidFill>
                <a:cs typeface="Times New Roman" panose="02020603050405020304" pitchFamily="18" charset="0"/>
              </a:rPr>
              <a:t>Project </a:t>
            </a:r>
            <a:r>
              <a:rPr lang="tr-TR" sz="5400" b="1" dirty="0" err="1">
                <a:solidFill>
                  <a:srgbClr val="012B81"/>
                </a:solidFill>
                <a:cs typeface="Times New Roman" panose="02020603050405020304" pitchFamily="18" charset="0"/>
              </a:rPr>
              <a:t>Title</a:t>
            </a:r>
            <a:endParaRPr lang="tr-TR" sz="5400" b="1" dirty="0">
              <a:solidFill>
                <a:srgbClr val="012B8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tr-TR" sz="3600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(</a:t>
            </a:r>
            <a:r>
              <a:rPr lang="tr-TR" sz="3600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Group</a:t>
            </a:r>
            <a:r>
              <a:rPr lang="tr-TR" sz="3600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 Name </a:t>
            </a:r>
            <a:r>
              <a:rPr lang="tr-TR" sz="3600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if</a:t>
            </a:r>
            <a:r>
              <a:rPr lang="tr-TR" sz="3600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available</a:t>
            </a:r>
            <a:r>
              <a:rPr lang="tr-TR" sz="3600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)</a:t>
            </a:r>
            <a:endParaRPr lang="tr-TR" sz="3600" dirty="0">
              <a:solidFill>
                <a:schemeClr val="accent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/>
        </p:nvSpPr>
        <p:spPr bwMode="auto">
          <a:xfrm>
            <a:off x="486194" y="6008709"/>
            <a:ext cx="11880003" cy="4611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79996" tIns="179996" rIns="179996" bIns="179996">
            <a:noAutofit/>
          </a:bodyPr>
          <a:lstStyle/>
          <a:p>
            <a:pPr marL="571095" indent="-571095" algn="just">
              <a:buFont typeface="Wingdings" panose="05000000000000000000" pitchFamily="2" charset="2"/>
              <a:buChar char="v"/>
            </a:pPr>
            <a:r>
              <a:rPr lang="tr-TR" sz="3200" dirty="0" err="1">
                <a:cs typeface="Times New Roman" panose="02020603050405020304" pitchFamily="18" charset="0"/>
              </a:rPr>
              <a:t>Please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briefly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describe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the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project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using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bullet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points</a:t>
            </a:r>
            <a:r>
              <a:rPr lang="tr-TR" sz="3200" dirty="0">
                <a:cs typeface="Times New Roman" panose="02020603050405020304" pitchFamily="18" charset="0"/>
              </a:rPr>
              <a:t>.</a:t>
            </a:r>
          </a:p>
          <a:p>
            <a:pPr marL="571095" indent="-571095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cs typeface="Times New Roman" panose="02020603050405020304" pitchFamily="18" charset="0"/>
              </a:rPr>
              <a:t>Please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describe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motivation</a:t>
            </a:r>
            <a:r>
              <a:rPr lang="tr-TR" altLang="en-US" sz="3200" dirty="0">
                <a:cs typeface="Times New Roman" panose="02020603050405020304" pitchFamily="18" charset="0"/>
              </a:rPr>
              <a:t> of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project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by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referring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to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application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areas</a:t>
            </a:r>
            <a:r>
              <a:rPr lang="tr-TR" altLang="en-US" sz="3200" dirty="0">
                <a:cs typeface="Times New Roman" panose="02020603050405020304" pitchFamily="18" charset="0"/>
              </a:rPr>
              <a:t>. </a:t>
            </a:r>
          </a:p>
          <a:p>
            <a:pPr marL="571095" indent="-571095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cs typeface="Times New Roman" panose="02020603050405020304" pitchFamily="18" charset="0"/>
              </a:rPr>
              <a:t>You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should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change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number</a:t>
            </a:r>
            <a:r>
              <a:rPr lang="tr-TR" altLang="en-US" sz="3200" dirty="0">
                <a:cs typeface="Times New Roman" panose="02020603050405020304" pitchFamily="18" charset="0"/>
              </a:rPr>
              <a:t> of </a:t>
            </a:r>
            <a:r>
              <a:rPr lang="tr-TR" altLang="en-US" sz="3200" dirty="0" err="1">
                <a:cs typeface="Times New Roman" panose="02020603050405020304" pitchFamily="18" charset="0"/>
              </a:rPr>
              <a:t>sections</a:t>
            </a:r>
            <a:r>
              <a:rPr lang="tr-TR" altLang="en-US" sz="3200" dirty="0">
                <a:cs typeface="Times New Roman" panose="02020603050405020304" pitchFamily="18" charset="0"/>
              </a:rPr>
              <a:t>, </a:t>
            </a:r>
            <a:r>
              <a:rPr lang="tr-TR" altLang="en-US" sz="3200" dirty="0" err="1">
                <a:cs typeface="Times New Roman" panose="02020603050405020304" pitchFamily="18" charset="0"/>
              </a:rPr>
              <a:t>section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names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and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sizes</a:t>
            </a:r>
            <a:r>
              <a:rPr lang="tr-TR" altLang="en-US" sz="3200" dirty="0">
                <a:cs typeface="Times New Roman" panose="02020603050405020304" pitchFamily="18" charset="0"/>
              </a:rPr>
              <a:t>, </a:t>
            </a:r>
            <a:r>
              <a:rPr lang="tr-TR" altLang="en-US" sz="3200" dirty="0" err="1">
                <a:cs typeface="Times New Roman" panose="02020603050405020304" pitchFamily="18" charset="0"/>
              </a:rPr>
              <a:t>bullet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point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types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based</a:t>
            </a:r>
            <a:r>
              <a:rPr lang="tr-TR" altLang="en-US" sz="3200" dirty="0">
                <a:cs typeface="Times New Roman" panose="02020603050405020304" pitchFamily="18" charset="0"/>
              </a:rPr>
              <a:t> on </a:t>
            </a:r>
            <a:r>
              <a:rPr lang="tr-TR" altLang="en-US" sz="3200" dirty="0" err="1">
                <a:cs typeface="Times New Roman" panose="02020603050405020304" pitchFamily="18" charset="0"/>
              </a:rPr>
              <a:t>your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needs</a:t>
            </a:r>
            <a:r>
              <a:rPr lang="tr-TR" altLang="en-US" sz="3200" dirty="0">
                <a:cs typeface="Times New Roman" panose="02020603050405020304" pitchFamily="18" charset="0"/>
              </a:rPr>
              <a:t>. </a:t>
            </a:r>
            <a:r>
              <a:rPr lang="tr-TR" altLang="en-US" sz="3200" dirty="0" err="1">
                <a:cs typeface="Times New Roman" panose="02020603050405020304" pitchFamily="18" charset="0"/>
              </a:rPr>
              <a:t>Please</a:t>
            </a:r>
            <a:r>
              <a:rPr lang="tr-TR" altLang="en-US" sz="3200" dirty="0">
                <a:cs typeface="Times New Roman" panose="02020603050405020304" pitchFamily="18" charset="0"/>
              </a:rPr>
              <a:t> do not limit </a:t>
            </a:r>
            <a:r>
              <a:rPr lang="tr-TR" altLang="en-US" sz="3200" dirty="0" err="1">
                <a:cs typeface="Times New Roman" panose="02020603050405020304" pitchFamily="18" charset="0"/>
              </a:rPr>
              <a:t>yourself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to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these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sections</a:t>
            </a:r>
            <a:r>
              <a:rPr lang="tr-TR" altLang="en-US" sz="3200" dirty="0">
                <a:cs typeface="Times New Roman" panose="02020603050405020304" pitchFamily="18" charset="0"/>
              </a:rPr>
              <a:t>.</a:t>
            </a:r>
          </a:p>
          <a:p>
            <a:pPr marL="456963" indent="-456963" defTabSz="5012266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FontTx/>
              <a:buChar char="●"/>
            </a:pPr>
            <a:endParaRPr lang="tr-TR" sz="2670" b="1" i="1" dirty="0"/>
          </a:p>
        </p:txBody>
      </p:sp>
      <p:sp>
        <p:nvSpPr>
          <p:cNvPr id="97" name="TextBox 96"/>
          <p:cNvSpPr txBox="1"/>
          <p:nvPr/>
        </p:nvSpPr>
        <p:spPr>
          <a:xfrm>
            <a:off x="6159526" y="2874920"/>
            <a:ext cx="13068535" cy="1815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altLang="en-US" sz="3999" b="1" dirty="0" err="1">
                <a:cs typeface="Times New Roman" panose="02020603050405020304" pitchFamily="18" charset="0"/>
              </a:rPr>
              <a:t>Supervisor</a:t>
            </a:r>
            <a:endParaRPr lang="tr-TR" altLang="en-US" sz="3999" b="1" dirty="0">
              <a:cs typeface="Times New Roman" panose="02020603050405020304" pitchFamily="18" charset="0"/>
            </a:endParaRPr>
          </a:p>
          <a:p>
            <a:pPr algn="ctr"/>
            <a:r>
              <a:rPr lang="tr-TR" altLang="en-US" sz="3999" dirty="0" err="1">
                <a:cs typeface="Times New Roman" panose="02020603050405020304" pitchFamily="18" charset="0"/>
              </a:rPr>
              <a:t>Affiliation</a:t>
            </a:r>
            <a:r>
              <a:rPr lang="tr-TR" altLang="en-US" sz="3999" dirty="0">
                <a:cs typeface="Times New Roman" panose="02020603050405020304" pitchFamily="18" charset="0"/>
              </a:rPr>
              <a:t> </a:t>
            </a:r>
            <a:r>
              <a:rPr lang="tr-TR" altLang="en-US" sz="3999" dirty="0" err="1">
                <a:cs typeface="Times New Roman" panose="02020603050405020304" pitchFamily="18" charset="0"/>
              </a:rPr>
              <a:t>and</a:t>
            </a:r>
            <a:r>
              <a:rPr lang="tr-TR" altLang="en-US" sz="3999" dirty="0">
                <a:cs typeface="Times New Roman" panose="02020603050405020304" pitchFamily="18" charset="0"/>
              </a:rPr>
              <a:t> </a:t>
            </a:r>
            <a:r>
              <a:rPr lang="tr-TR" altLang="en-US" sz="3999" dirty="0" err="1">
                <a:cs typeface="Times New Roman" panose="02020603050405020304" pitchFamily="18" charset="0"/>
              </a:rPr>
              <a:t>full</a:t>
            </a:r>
            <a:r>
              <a:rPr lang="tr-TR" altLang="en-US" sz="3999" dirty="0">
                <a:cs typeface="Times New Roman" panose="02020603050405020304" pitchFamily="18" charset="0"/>
              </a:rPr>
              <a:t> name of </a:t>
            </a:r>
            <a:r>
              <a:rPr lang="tr-TR" altLang="en-US" sz="3999" dirty="0" err="1">
                <a:cs typeface="Times New Roman" panose="02020603050405020304" pitchFamily="18" charset="0"/>
              </a:rPr>
              <a:t>academic</a:t>
            </a:r>
            <a:r>
              <a:rPr lang="tr-TR" altLang="en-US" sz="3999" dirty="0">
                <a:cs typeface="Times New Roman" panose="02020603050405020304" pitchFamily="18" charset="0"/>
              </a:rPr>
              <a:t> </a:t>
            </a:r>
            <a:r>
              <a:rPr lang="tr-TR" altLang="en-US" sz="3999" dirty="0" err="1">
                <a:cs typeface="Times New Roman" panose="02020603050405020304" pitchFamily="18" charset="0"/>
              </a:rPr>
              <a:t>supervisor</a:t>
            </a:r>
            <a:br>
              <a:rPr lang="tr-TR" altLang="en-US" sz="3330" b="1" dirty="0">
                <a:cs typeface="Times New Roman" panose="02020603050405020304" pitchFamily="18" charset="0"/>
              </a:rPr>
            </a:br>
            <a:r>
              <a:rPr lang="tr-TR" sz="3200" dirty="0" err="1">
                <a:cs typeface="Times New Roman" panose="02020603050405020304" pitchFamily="18" charset="0"/>
              </a:rPr>
              <a:t>Electrical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and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Electronics</a:t>
            </a:r>
            <a:r>
              <a:rPr lang="tr-TR" sz="3200" dirty="0"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cs typeface="Times New Roman" panose="02020603050405020304" pitchFamily="18" charset="0"/>
              </a:rPr>
              <a:t>Engineering</a:t>
            </a:r>
            <a:r>
              <a:rPr lang="tr-TR" sz="3200" dirty="0">
                <a:cs typeface="Times New Roman" panose="02020603050405020304" pitchFamily="18" charset="0"/>
              </a:rPr>
              <a:t>, Hacettepe </a:t>
            </a:r>
            <a:r>
              <a:rPr lang="tr-TR" sz="3200" dirty="0" err="1">
                <a:cs typeface="Times New Roman" panose="02020603050405020304" pitchFamily="18" charset="0"/>
              </a:rPr>
              <a:t>University</a:t>
            </a:r>
            <a:endParaRPr lang="tr-TR" sz="3200" dirty="0"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3558" y="1992111"/>
            <a:ext cx="11920473" cy="707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999" dirty="0">
                <a:cs typeface="Arial" panose="020B0604020202020204" pitchFamily="34" charset="0"/>
              </a:rPr>
              <a:t>Full </a:t>
            </a:r>
            <a:r>
              <a:rPr lang="tr-TR" sz="3999" dirty="0" err="1">
                <a:cs typeface="Arial" panose="020B0604020202020204" pitchFamily="34" charset="0"/>
              </a:rPr>
              <a:t>names</a:t>
            </a:r>
            <a:r>
              <a:rPr lang="tr-TR" sz="3999" dirty="0">
                <a:cs typeface="Arial" panose="020B0604020202020204" pitchFamily="34" charset="0"/>
              </a:rPr>
              <a:t> of </a:t>
            </a:r>
            <a:r>
              <a:rPr lang="tr-TR" sz="3999" dirty="0" err="1">
                <a:cs typeface="Arial" panose="020B0604020202020204" pitchFamily="34" charset="0"/>
              </a:rPr>
              <a:t>group</a:t>
            </a:r>
            <a:r>
              <a:rPr lang="tr-TR" sz="3999" dirty="0">
                <a:cs typeface="Arial" panose="020B0604020202020204" pitchFamily="34" charset="0"/>
              </a:rPr>
              <a:t> </a:t>
            </a:r>
            <a:r>
              <a:rPr lang="tr-TR" sz="3999" dirty="0" err="1">
                <a:cs typeface="Arial" panose="020B0604020202020204" pitchFamily="34" charset="0"/>
              </a:rPr>
              <a:t>members</a:t>
            </a:r>
            <a:r>
              <a:rPr lang="tr-TR" sz="3999" dirty="0">
                <a:cs typeface="Arial" panose="020B0604020202020204" pitchFamily="34" charset="0"/>
              </a:rPr>
              <a:t> in </a:t>
            </a:r>
            <a:r>
              <a:rPr lang="tr-TR" sz="3999" dirty="0" err="1">
                <a:cs typeface="Arial" panose="020B0604020202020204" pitchFamily="34" charset="0"/>
              </a:rPr>
              <a:t>alphabetical</a:t>
            </a:r>
            <a:r>
              <a:rPr lang="tr-TR" sz="3999" dirty="0">
                <a:cs typeface="Arial" panose="020B0604020202020204" pitchFamily="34" charset="0"/>
              </a:rPr>
              <a:t> </a:t>
            </a:r>
            <a:r>
              <a:rPr lang="tr-TR" sz="3999" dirty="0" err="1">
                <a:cs typeface="Arial" panose="020B0604020202020204" pitchFamily="34" charset="0"/>
              </a:rPr>
              <a:t>order</a:t>
            </a:r>
            <a:endParaRPr lang="tr-TR" sz="3999" dirty="0">
              <a:cs typeface="Arial" panose="020B0604020202020204" pitchFamily="34" charset="0"/>
            </a:endParaRPr>
          </a:p>
        </p:txBody>
      </p:sp>
      <p:sp>
        <p:nvSpPr>
          <p:cNvPr id="99" name="Text Box 48"/>
          <p:cNvSpPr txBox="1">
            <a:spLocks noChangeArrowheads="1"/>
          </p:cNvSpPr>
          <p:nvPr/>
        </p:nvSpPr>
        <p:spPr bwMode="auto">
          <a:xfrm>
            <a:off x="13057914" y="6008719"/>
            <a:ext cx="11908279" cy="4611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79996" tIns="179996" rIns="179996" bIns="179996">
            <a:noAutofit/>
          </a:bodyPr>
          <a:lstStyle/>
          <a:p>
            <a:pPr marL="380733" indent="-380733" algn="just">
              <a:buFont typeface="Wingdings" panose="05000000000000000000" pitchFamily="2" charset="2"/>
              <a:buChar char="v"/>
            </a:pP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Please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describe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application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areas</a:t>
            </a:r>
            <a:r>
              <a:rPr lang="tr-TR" altLang="en-US" sz="3200" dirty="0">
                <a:cs typeface="Times New Roman" panose="02020603050405020304" pitchFamily="18" charset="0"/>
              </a:rPr>
              <a:t> of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project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using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b="1" u="sng" dirty="0" err="1">
                <a:cs typeface="Times New Roman" panose="02020603050405020304" pitchFamily="18" charset="0"/>
              </a:rPr>
              <a:t>visuals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such</a:t>
            </a:r>
            <a:r>
              <a:rPr lang="tr-TR" altLang="en-US" sz="3200" dirty="0">
                <a:cs typeface="Times New Roman" panose="02020603050405020304" pitchFamily="18" charset="0"/>
              </a:rPr>
              <a:t> as </a:t>
            </a:r>
            <a:r>
              <a:rPr lang="tr-TR" altLang="en-US" sz="3200" dirty="0" err="1">
                <a:cs typeface="Times New Roman" panose="02020603050405020304" pitchFamily="18" charset="0"/>
              </a:rPr>
              <a:t>images</a:t>
            </a:r>
            <a:r>
              <a:rPr lang="tr-TR" altLang="en-US" sz="3200" dirty="0">
                <a:cs typeface="Times New Roman" panose="02020603050405020304" pitchFamily="18" charset="0"/>
              </a:rPr>
              <a:t>, </a:t>
            </a:r>
            <a:r>
              <a:rPr lang="tr-TR" altLang="en-US" sz="3200" dirty="0" err="1">
                <a:cs typeface="Times New Roman" panose="02020603050405020304" pitchFamily="18" charset="0"/>
              </a:rPr>
              <a:t>tables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and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figures</a:t>
            </a:r>
            <a:r>
              <a:rPr lang="tr-TR" altLang="en-US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1" name="65 Metin kutusu"/>
          <p:cNvSpPr txBox="1"/>
          <p:nvPr/>
        </p:nvSpPr>
        <p:spPr>
          <a:xfrm>
            <a:off x="13057915" y="5149802"/>
            <a:ext cx="11908278" cy="74536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r-TR" sz="4499" b="1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Application </a:t>
            </a:r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Areas</a:t>
            </a:r>
            <a:endParaRPr lang="en-US" sz="4499" b="1" dirty="0">
              <a:solidFill>
                <a:schemeClr val="accent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3" name="Text Box 48"/>
          <p:cNvSpPr txBox="1">
            <a:spLocks noChangeArrowheads="1"/>
          </p:cNvSpPr>
          <p:nvPr/>
        </p:nvSpPr>
        <p:spPr bwMode="auto">
          <a:xfrm>
            <a:off x="486194" y="12001570"/>
            <a:ext cx="11880003" cy="593291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79996" tIns="179996" rIns="179996" bIns="179996">
            <a:noAutofit/>
          </a:bodyPr>
          <a:lstStyle/>
          <a:p>
            <a:pPr marL="475999" indent="-475999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cs typeface="Times New Roman" panose="02020603050405020304" pitchFamily="18" charset="0"/>
              </a:rPr>
              <a:t>Please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explain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overall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specifications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and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design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requirements</a:t>
            </a:r>
            <a:r>
              <a:rPr lang="tr-TR" altLang="en-US" sz="3200" dirty="0">
                <a:cs typeface="Times New Roman" panose="02020603050405020304" pitchFamily="18" charset="0"/>
              </a:rPr>
              <a:t> of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project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using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visuals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such</a:t>
            </a:r>
            <a:r>
              <a:rPr lang="tr-TR" altLang="en-US" sz="3200" dirty="0">
                <a:cs typeface="Times New Roman" panose="02020603050405020304" pitchFamily="18" charset="0"/>
              </a:rPr>
              <a:t> as </a:t>
            </a:r>
            <a:r>
              <a:rPr lang="tr-TR" altLang="en-US" sz="3200" dirty="0" err="1">
                <a:cs typeface="Times New Roman" panose="02020603050405020304" pitchFamily="18" charset="0"/>
              </a:rPr>
              <a:t>images</a:t>
            </a:r>
            <a:r>
              <a:rPr lang="tr-TR" altLang="en-US" sz="3200" dirty="0">
                <a:cs typeface="Times New Roman" panose="02020603050405020304" pitchFamily="18" charset="0"/>
              </a:rPr>
              <a:t>, </a:t>
            </a:r>
            <a:r>
              <a:rPr lang="tr-TR" altLang="en-US" sz="3200" dirty="0" err="1">
                <a:cs typeface="Times New Roman" panose="02020603050405020304" pitchFamily="18" charset="0"/>
              </a:rPr>
              <a:t>pictures</a:t>
            </a:r>
            <a:r>
              <a:rPr lang="tr-TR" altLang="en-US" sz="3200" dirty="0">
                <a:cs typeface="Times New Roman" panose="02020603050405020304" pitchFamily="18" charset="0"/>
              </a:rPr>
              <a:t>, </a:t>
            </a:r>
            <a:r>
              <a:rPr lang="tr-TR" altLang="en-US" sz="3200" dirty="0" err="1">
                <a:cs typeface="Times New Roman" panose="02020603050405020304" pitchFamily="18" charset="0"/>
              </a:rPr>
              <a:t>figures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and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tables</a:t>
            </a:r>
            <a:r>
              <a:rPr lang="tr-TR" altLang="en-US" sz="3200" dirty="0"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tr-TR" altLang="en-US" sz="2670" dirty="0">
              <a:cs typeface="Times New Roman" panose="02020603050405020304" pitchFamily="18" charset="0"/>
            </a:endParaRPr>
          </a:p>
          <a:p>
            <a:pPr defTabSz="5012266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</a:pPr>
            <a:endParaRPr lang="tr-TR" sz="2670" b="1" i="1" dirty="0"/>
          </a:p>
          <a:p>
            <a:pPr marL="456963" indent="-456963" defTabSz="5012266">
              <a:lnSpc>
                <a:spcPct val="85000"/>
              </a:lnSpc>
              <a:spcBef>
                <a:spcPts val="400"/>
              </a:spcBef>
              <a:spcAft>
                <a:spcPts val="400"/>
              </a:spcAft>
              <a:buFontTx/>
              <a:buChar char="●"/>
            </a:pPr>
            <a:endParaRPr lang="tr-TR" sz="2670" b="1" i="1" dirty="0"/>
          </a:p>
        </p:txBody>
      </p:sp>
      <p:sp>
        <p:nvSpPr>
          <p:cNvPr id="105" name="65 Metin kutusu"/>
          <p:cNvSpPr txBox="1"/>
          <p:nvPr/>
        </p:nvSpPr>
        <p:spPr>
          <a:xfrm>
            <a:off x="486194" y="11110483"/>
            <a:ext cx="11880003" cy="74536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Specifications</a:t>
            </a:r>
            <a:r>
              <a:rPr lang="tr-TR" sz="4499" b="1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and</a:t>
            </a:r>
            <a:r>
              <a:rPr lang="tr-TR" sz="4499" b="1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 Design </a:t>
            </a:r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Requirements</a:t>
            </a:r>
            <a:endParaRPr lang="en-US" sz="4499" b="1" dirty="0">
              <a:solidFill>
                <a:schemeClr val="accent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0" name="Text Box 48"/>
          <p:cNvSpPr txBox="1">
            <a:spLocks noChangeArrowheads="1"/>
          </p:cNvSpPr>
          <p:nvPr/>
        </p:nvSpPr>
        <p:spPr bwMode="auto">
          <a:xfrm>
            <a:off x="486194" y="19476085"/>
            <a:ext cx="11880003" cy="1612203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79996" tIns="179996" rIns="179996" bIns="179996">
            <a:noAutofit/>
          </a:bodyPr>
          <a:lstStyle/>
          <a:p>
            <a:pPr marL="475999" indent="-475999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cs typeface="Times New Roman" panose="02020603050405020304" pitchFamily="18" charset="0"/>
              </a:rPr>
              <a:t>Describe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electronic</a:t>
            </a:r>
            <a:r>
              <a:rPr lang="tr-TR" altLang="en-US" sz="3200" dirty="0">
                <a:cs typeface="Times New Roman" panose="02020603050405020304" pitchFamily="18" charset="0"/>
              </a:rPr>
              <a:t>, </a:t>
            </a:r>
            <a:r>
              <a:rPr lang="tr-TR" altLang="en-US" sz="3200" dirty="0" err="1">
                <a:cs typeface="Times New Roman" panose="02020603050405020304" pitchFamily="18" charset="0"/>
              </a:rPr>
              <a:t>mechanical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and</a:t>
            </a:r>
            <a:r>
              <a:rPr lang="tr-TR" altLang="en-US" sz="3200" dirty="0">
                <a:cs typeface="Times New Roman" panose="02020603050405020304" pitchFamily="18" charset="0"/>
              </a:rPr>
              <a:t> software </a:t>
            </a:r>
            <a:r>
              <a:rPr lang="tr-TR" altLang="en-US" sz="3200" dirty="0" err="1">
                <a:cs typeface="Times New Roman" panose="02020603050405020304" pitchFamily="18" charset="0"/>
              </a:rPr>
              <a:t>architectures</a:t>
            </a:r>
            <a:r>
              <a:rPr lang="tr-TR" altLang="en-US" sz="3200" dirty="0">
                <a:cs typeface="Times New Roman" panose="02020603050405020304" pitchFamily="18" charset="0"/>
              </a:rPr>
              <a:t> of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proposed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solution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methodology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using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visuals</a:t>
            </a:r>
            <a:r>
              <a:rPr lang="tr-TR" altLang="en-US" sz="3200" dirty="0">
                <a:cs typeface="Times New Roman" panose="02020603050405020304" pitchFamily="18" charset="0"/>
              </a:rPr>
              <a:t> (</a:t>
            </a:r>
            <a:r>
              <a:rPr lang="tr-TR" altLang="en-US" sz="3200" dirty="0" err="1">
                <a:cs typeface="Times New Roman" panose="02020603050405020304" pitchFamily="18" charset="0"/>
              </a:rPr>
              <a:t>see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example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below</a:t>
            </a:r>
            <a:r>
              <a:rPr lang="tr-TR" altLang="en-US" sz="3200" dirty="0">
                <a:cs typeface="Times New Roman" panose="02020603050405020304" pitchFamily="18" charset="0"/>
              </a:rPr>
              <a:t>). </a:t>
            </a: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algn="just"/>
            <a:r>
              <a:rPr lang="tr-TR" altLang="en-US" sz="3200" b="1" dirty="0">
                <a:cs typeface="Times New Roman" panose="02020603050405020304" pitchFamily="18" charset="0"/>
              </a:rPr>
              <a:t>     </a:t>
            </a:r>
            <a:r>
              <a:rPr lang="tr-TR" altLang="en-US" sz="3200" b="1" dirty="0" err="1">
                <a:cs typeface="Times New Roman" panose="02020603050405020304" pitchFamily="18" charset="0"/>
              </a:rPr>
              <a:t>Figure</a:t>
            </a:r>
            <a:r>
              <a:rPr lang="tr-TR" altLang="en-US" sz="3200" dirty="0">
                <a:cs typeface="Times New Roman" panose="02020603050405020304" pitchFamily="18" charset="0"/>
              </a:rPr>
              <a:t>: An </a:t>
            </a:r>
            <a:r>
              <a:rPr lang="tr-TR" altLang="en-US" sz="3200" dirty="0" err="1">
                <a:cs typeface="Times New Roman" panose="02020603050405020304" pitchFamily="18" charset="0"/>
              </a:rPr>
              <a:t>overall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description</a:t>
            </a:r>
            <a:r>
              <a:rPr lang="tr-TR" altLang="en-US" sz="3200" dirty="0">
                <a:cs typeface="Times New Roman" panose="02020603050405020304" pitchFamily="18" charset="0"/>
              </a:rPr>
              <a:t> of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project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components</a:t>
            </a:r>
            <a:r>
              <a:rPr lang="tr-TR" altLang="en-US" sz="3200" dirty="0"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cs typeface="Times New Roman" panose="02020603050405020304" pitchFamily="18" charset="0"/>
              </a:rPr>
              <a:t>Describe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theoretical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and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practical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aspects</a:t>
            </a:r>
            <a:r>
              <a:rPr lang="tr-TR" altLang="en-US" sz="3200" dirty="0">
                <a:cs typeface="Times New Roman" panose="02020603050405020304" pitchFamily="18" charset="0"/>
              </a:rPr>
              <a:t> of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solution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techniques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developed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and</a:t>
            </a:r>
            <a:r>
              <a:rPr lang="tr-TR" altLang="en-US" sz="3200" dirty="0">
                <a:cs typeface="Times New Roman" panose="02020603050405020304" pitchFamily="18" charset="0"/>
              </a:rPr>
              <a:t>/</a:t>
            </a:r>
            <a:r>
              <a:rPr lang="tr-TR" altLang="en-US" sz="3200" dirty="0" err="1">
                <a:cs typeface="Times New Roman" panose="02020603050405020304" pitchFamily="18" charset="0"/>
              </a:rPr>
              <a:t>or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utilized</a:t>
            </a:r>
            <a:r>
              <a:rPr lang="tr-TR" altLang="en-US" sz="3200" dirty="0">
                <a:cs typeface="Times New Roman" panose="02020603050405020304" pitchFamily="18" charset="0"/>
              </a:rPr>
              <a:t> in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project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using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illustrations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and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equations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if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needed</a:t>
            </a:r>
            <a:r>
              <a:rPr lang="tr-TR" altLang="en-US" sz="3200" dirty="0">
                <a:cs typeface="Times New Roman" panose="02020603050405020304" pitchFamily="18" charset="0"/>
              </a:rPr>
              <a:t>. </a:t>
            </a:r>
          </a:p>
          <a:p>
            <a:pPr marL="475999" indent="-475999" algn="just">
              <a:buFont typeface="Wingdings" panose="05000000000000000000" pitchFamily="2" charset="2"/>
              <a:buChar char="v"/>
            </a:pPr>
            <a:endParaRPr lang="tr-TR" altLang="en-US" sz="3200" dirty="0">
              <a:cs typeface="Times New Roman" panose="02020603050405020304" pitchFamily="18" charset="0"/>
            </a:endParaRPr>
          </a:p>
          <a:p>
            <a:pPr marL="475999" indent="-475999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cs typeface="Times New Roman" panose="02020603050405020304" pitchFamily="18" charset="0"/>
              </a:rPr>
              <a:t>You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may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use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flow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diagrams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to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describe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process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adopted</a:t>
            </a:r>
            <a:r>
              <a:rPr lang="tr-TR" altLang="en-US" sz="3200" dirty="0">
                <a:cs typeface="Times New Roman" panose="02020603050405020304" pitchFamily="18" charset="0"/>
              </a:rPr>
              <a:t> in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solution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methodology</a:t>
            </a:r>
            <a:r>
              <a:rPr lang="tr-TR" altLang="en-US" sz="3200" dirty="0">
                <a:cs typeface="Times New Roman" panose="02020603050405020304" pitchFamily="18" charset="0"/>
              </a:rPr>
              <a:t>. </a:t>
            </a:r>
          </a:p>
          <a:p>
            <a:pPr marL="380733" indent="-380733" algn="just">
              <a:buFont typeface="Wingdings" panose="05000000000000000000" pitchFamily="2" charset="2"/>
              <a:buChar char="v"/>
            </a:pPr>
            <a:endParaRPr lang="tr-TR" sz="3000" b="1" i="1" dirty="0"/>
          </a:p>
        </p:txBody>
      </p:sp>
      <p:sp>
        <p:nvSpPr>
          <p:cNvPr id="111" name="65 Metin kutusu"/>
          <p:cNvSpPr txBox="1"/>
          <p:nvPr/>
        </p:nvSpPr>
        <p:spPr>
          <a:xfrm>
            <a:off x="486194" y="18539869"/>
            <a:ext cx="11880003" cy="74536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r>
              <a:rPr lang="tr-TR" sz="4499" b="1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Solution </a:t>
            </a:r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Methodology</a:t>
            </a:r>
            <a:endParaRPr lang="en-US" sz="4499" b="1" dirty="0">
              <a:solidFill>
                <a:srgbClr val="012B8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2" name="Text Box 48"/>
          <p:cNvSpPr txBox="1">
            <a:spLocks noChangeArrowheads="1"/>
          </p:cNvSpPr>
          <p:nvPr/>
        </p:nvSpPr>
        <p:spPr bwMode="auto">
          <a:xfrm>
            <a:off x="13057915" y="26699683"/>
            <a:ext cx="11908278" cy="45890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79996" tIns="179996" rIns="179996" bIns="179996">
            <a:noAutofit/>
          </a:bodyPr>
          <a:lstStyle/>
          <a:p>
            <a:pPr algn="just"/>
            <a:r>
              <a:rPr lang="tr-TR" altLang="en-US" sz="3200" dirty="0" err="1">
                <a:cs typeface="Times New Roman" panose="02020603050405020304" pitchFamily="18" charset="0"/>
              </a:rPr>
              <a:t>Please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list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sources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related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to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your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project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using</a:t>
            </a:r>
            <a:r>
              <a:rPr lang="tr-TR" altLang="en-US" sz="3200" dirty="0">
                <a:cs typeface="Times New Roman" panose="02020603050405020304" pitchFamily="18" charset="0"/>
              </a:rPr>
              <a:t> Harvard </a:t>
            </a:r>
            <a:r>
              <a:rPr lang="tr-TR" altLang="en-US" sz="3200" dirty="0" err="1">
                <a:cs typeface="Times New Roman" panose="02020603050405020304" pitchFamily="18" charset="0"/>
              </a:rPr>
              <a:t>style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referencing</a:t>
            </a:r>
            <a:r>
              <a:rPr lang="tr-TR" altLang="en-US" sz="3200" dirty="0">
                <a:cs typeface="Times New Roman" panose="02020603050405020304" pitchFamily="18" charset="0"/>
              </a:rPr>
              <a:t>, </a:t>
            </a:r>
            <a:r>
              <a:rPr lang="tr-TR" altLang="en-US" sz="3200" dirty="0" err="1">
                <a:cs typeface="Times New Roman" panose="02020603050405020304" pitchFamily="18" charset="0"/>
              </a:rPr>
              <a:t>see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example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below</a:t>
            </a:r>
            <a:r>
              <a:rPr lang="tr-TR" altLang="en-US" sz="3200" dirty="0"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altLang="en-US" sz="3200" dirty="0"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altLang="en-US" sz="3200" dirty="0" err="1">
                <a:cs typeface="Times New Roman" panose="02020603050405020304" pitchFamily="18" charset="0"/>
              </a:rPr>
              <a:t>Mitchell</a:t>
            </a:r>
            <a:r>
              <a:rPr lang="tr-TR" altLang="en-US" sz="3200" dirty="0">
                <a:cs typeface="Times New Roman" panose="02020603050405020304" pitchFamily="18" charset="0"/>
              </a:rPr>
              <a:t>, J.A. ‘How </a:t>
            </a:r>
            <a:r>
              <a:rPr lang="tr-TR" altLang="en-US" sz="3200" dirty="0" err="1">
                <a:cs typeface="Times New Roman" panose="02020603050405020304" pitchFamily="18" charset="0"/>
              </a:rPr>
              <a:t>citation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changed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research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world</a:t>
            </a:r>
            <a:r>
              <a:rPr lang="tr-TR" altLang="en-US" sz="3200" dirty="0">
                <a:cs typeface="Times New Roman" panose="02020603050405020304" pitchFamily="18" charset="0"/>
              </a:rPr>
              <a:t>’, </a:t>
            </a:r>
            <a:r>
              <a:rPr lang="tr-TR" altLang="en-US" sz="3200" dirty="0" err="1">
                <a:cs typeface="Times New Roman" panose="02020603050405020304" pitchFamily="18" charset="0"/>
              </a:rPr>
              <a:t>The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r>
              <a:rPr lang="tr-TR" altLang="en-US" sz="3200" dirty="0" err="1">
                <a:cs typeface="Times New Roman" panose="02020603050405020304" pitchFamily="18" charset="0"/>
              </a:rPr>
              <a:t>Mendeley</a:t>
            </a:r>
            <a:r>
              <a:rPr lang="tr-TR" altLang="en-US" sz="3200" dirty="0">
                <a:cs typeface="Times New Roman" panose="02020603050405020304" pitchFamily="18" charset="0"/>
              </a:rPr>
              <a:t>, 62(9), p70-81.</a:t>
            </a:r>
          </a:p>
          <a:p>
            <a:pPr algn="just"/>
            <a:endParaRPr lang="tr-TR" sz="2600" b="1" i="1" dirty="0"/>
          </a:p>
        </p:txBody>
      </p:sp>
      <p:sp>
        <p:nvSpPr>
          <p:cNvPr id="113" name="65 Metin kutusu"/>
          <p:cNvSpPr txBox="1"/>
          <p:nvPr/>
        </p:nvSpPr>
        <p:spPr>
          <a:xfrm>
            <a:off x="13057915" y="25763472"/>
            <a:ext cx="11908278" cy="74536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References</a:t>
            </a:r>
            <a:endParaRPr lang="en-US" sz="4499" b="1" dirty="0">
              <a:solidFill>
                <a:schemeClr val="accent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5" name="Text Box 48"/>
          <p:cNvSpPr txBox="1">
            <a:spLocks noChangeArrowheads="1"/>
          </p:cNvSpPr>
          <p:nvPr/>
        </p:nvSpPr>
        <p:spPr bwMode="auto">
          <a:xfrm>
            <a:off x="13057915" y="32431560"/>
            <a:ext cx="11908278" cy="316656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79996" tIns="179996" rIns="179996" bIns="179996">
            <a:noAutofit/>
          </a:bodyPr>
          <a:lstStyle/>
          <a:p>
            <a:pPr marL="380803" indent="-380803">
              <a:buFont typeface="Wingdings" panose="05000000000000000000" pitchFamily="2" charset="2"/>
              <a:buChar char="v"/>
            </a:pPr>
            <a:r>
              <a:rPr lang="en-US" sz="3200" dirty="0">
                <a:cs typeface="Times New Roman" panose="02020603050405020304" pitchFamily="18" charset="0"/>
              </a:rPr>
              <a:t>This project was completed within the context of ELE401-401 Graduation Project courses in Hacettepe University, Faculty of Engineering, Department of Electrical and Electronics Engineering.</a:t>
            </a:r>
          </a:p>
          <a:p>
            <a:pPr marL="380803" indent="-380803">
              <a:buFont typeface="Wingdings" panose="05000000000000000000" pitchFamily="2" charset="2"/>
              <a:buChar char="v"/>
            </a:pPr>
            <a:endParaRPr lang="en-US" sz="3200" dirty="0">
              <a:cs typeface="Times New Roman" panose="02020603050405020304" pitchFamily="18" charset="0"/>
            </a:endParaRPr>
          </a:p>
          <a:p>
            <a:pPr marL="380803" indent="-380803">
              <a:buFont typeface="Wingdings" panose="05000000000000000000" pitchFamily="2" charset="2"/>
              <a:buChar char="v"/>
            </a:pPr>
            <a:r>
              <a:rPr lang="en-US" sz="3200" dirty="0">
                <a:cs typeface="Times New Roman" panose="02020603050405020304" pitchFamily="18" charset="0"/>
              </a:rPr>
              <a:t>We thank ….. for his/her invaluable contributions to our project.</a:t>
            </a:r>
            <a:endParaRPr lang="en-US" sz="2600" dirty="0"/>
          </a:p>
        </p:txBody>
      </p:sp>
      <p:sp>
        <p:nvSpPr>
          <p:cNvPr id="116" name="65 Metin kutusu"/>
          <p:cNvSpPr txBox="1"/>
          <p:nvPr/>
        </p:nvSpPr>
        <p:spPr>
          <a:xfrm>
            <a:off x="13057915" y="31500483"/>
            <a:ext cx="11908278" cy="74536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r-TR" sz="4499" b="1" dirty="0" err="1">
                <a:solidFill>
                  <a:srgbClr val="012B81"/>
                </a:solidFill>
                <a:cs typeface="Times New Roman" panose="02020603050405020304" pitchFamily="18" charset="0"/>
              </a:rPr>
              <a:t>Acknowledgements</a:t>
            </a:r>
            <a:endParaRPr lang="en-US" sz="4499" b="1" dirty="0">
              <a:solidFill>
                <a:schemeClr val="accent2"/>
              </a:solidFill>
              <a:cs typeface="Times New Roman" panose="02020603050405020304" pitchFamily="18" charset="0"/>
            </a:endParaRPr>
          </a:p>
        </p:txBody>
      </p:sp>
      <p:sp>
        <p:nvSpPr>
          <p:cNvPr id="121" name="Text Box 48"/>
          <p:cNvSpPr txBox="1">
            <a:spLocks noChangeArrowheads="1"/>
          </p:cNvSpPr>
          <p:nvPr/>
        </p:nvSpPr>
        <p:spPr bwMode="auto">
          <a:xfrm>
            <a:off x="13057915" y="12001570"/>
            <a:ext cx="11908278" cy="1319829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79996" tIns="179996" rIns="179996" bIns="179996">
            <a:noAutofit/>
          </a:bodyPr>
          <a:lstStyle/>
          <a:p>
            <a:pPr marL="380733" indent="-380733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Describe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the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results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obtained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in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the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using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visuals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such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as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figures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and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tables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</a:p>
          <a:p>
            <a:pPr marL="380733" indent="-380733" algn="just">
              <a:buFont typeface="Wingdings" panose="05000000000000000000" pitchFamily="2" charset="2"/>
              <a:buChar char="v"/>
            </a:pPr>
            <a:endParaRPr lang="tr-TR" altLang="en-US" sz="3200" dirty="0"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80733" indent="-380733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Please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comment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on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the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results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presented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in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the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poster.</a:t>
            </a:r>
          </a:p>
          <a:p>
            <a:pPr marL="380733" indent="-380733" algn="just">
              <a:buFont typeface="Wingdings" panose="05000000000000000000" pitchFamily="2" charset="2"/>
              <a:buChar char="v"/>
            </a:pPr>
            <a:endParaRPr lang="tr-TR" altLang="en-US" sz="3200" dirty="0"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80733" indent="-380733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Describe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how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you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achieved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the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project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specifications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and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design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requirements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</a:p>
          <a:p>
            <a:pPr marL="380733" indent="-380733" algn="just">
              <a:buFont typeface="Wingdings" panose="05000000000000000000" pitchFamily="2" charset="2"/>
              <a:buChar char="v"/>
            </a:pPr>
            <a:endParaRPr lang="tr-TR" altLang="en-US" sz="3200" dirty="0"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80733" indent="-380733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Discuss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the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implications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of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the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results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obtained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in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the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project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</a:p>
          <a:p>
            <a:pPr marL="380733" indent="-380733" algn="just">
              <a:buFont typeface="Wingdings" panose="05000000000000000000" pitchFamily="2" charset="2"/>
              <a:buChar char="v"/>
            </a:pPr>
            <a:endParaRPr lang="tr-TR" altLang="en-US" sz="3200" dirty="0"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80733" indent="-380733" algn="just">
              <a:buFont typeface="Wingdings" panose="05000000000000000000" pitchFamily="2" charset="2"/>
              <a:buChar char="v"/>
            </a:pP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Comment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on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possible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future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work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related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to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your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tr-TR" altLang="en-US" sz="3200" dirty="0" err="1"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  <a:r>
              <a:rPr lang="tr-TR" altLang="en-US" sz="3200" dirty="0"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</a:p>
          <a:p>
            <a:pPr marL="380733" indent="-380733" algn="just">
              <a:buFont typeface="Wingdings" panose="05000000000000000000" pitchFamily="2" charset="2"/>
              <a:buChar char="v"/>
            </a:pPr>
            <a:endParaRPr lang="tr-TR" altLang="en-US" sz="3200" dirty="0"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endParaRPr lang="tr-TR" altLang="en-US" sz="3200" dirty="0"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80733" indent="-380733" algn="just">
              <a:buFont typeface="Wingdings" panose="05000000000000000000" pitchFamily="2" charset="2"/>
              <a:buChar char="v"/>
            </a:pPr>
            <a:endParaRPr lang="tr-TR" altLang="en-US" sz="2670" dirty="0">
              <a:cs typeface="Times New Roman" panose="02020603050405020304" pitchFamily="18" charset="0"/>
            </a:endParaRPr>
          </a:p>
        </p:txBody>
      </p:sp>
      <p:sp>
        <p:nvSpPr>
          <p:cNvPr id="124" name="65 Metin kutusu"/>
          <p:cNvSpPr txBox="1"/>
          <p:nvPr/>
        </p:nvSpPr>
        <p:spPr>
          <a:xfrm>
            <a:off x="13057915" y="11110493"/>
            <a:ext cx="11908278" cy="74536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Results</a:t>
            </a:r>
            <a:r>
              <a:rPr lang="tr-TR" sz="4499" b="1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and</a:t>
            </a:r>
            <a:r>
              <a:rPr lang="tr-TR" sz="4499" b="1" dirty="0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Discussion</a:t>
            </a:r>
            <a:endParaRPr lang="en-US" sz="4499" b="1" dirty="0">
              <a:solidFill>
                <a:schemeClr val="accent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6" name="65 Metin kutusu"/>
          <p:cNvSpPr txBox="1"/>
          <p:nvPr/>
        </p:nvSpPr>
        <p:spPr>
          <a:xfrm>
            <a:off x="486194" y="5149802"/>
            <a:ext cx="11880003" cy="74536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r-TR" sz="4499" b="1" dirty="0" err="1">
                <a:solidFill>
                  <a:srgbClr val="012B81"/>
                </a:solidFill>
                <a:latin typeface="+mj-lt"/>
                <a:cs typeface="Times New Roman" panose="02020603050405020304" pitchFamily="18" charset="0"/>
              </a:rPr>
              <a:t>Introduction</a:t>
            </a:r>
            <a:endParaRPr lang="en-US" sz="4499" b="1" dirty="0">
              <a:solidFill>
                <a:schemeClr val="accent2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194" y="21419869"/>
            <a:ext cx="10842987" cy="59594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802C52-674E-F14A-A20D-6CDD1191AB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63"/>
          <a:stretch/>
        </p:blipFill>
        <p:spPr>
          <a:xfrm>
            <a:off x="846194" y="550383"/>
            <a:ext cx="2700000" cy="372672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B11B823-33E2-C546-9217-B708E24F4B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63"/>
          <a:stretch/>
        </p:blipFill>
        <p:spPr>
          <a:xfrm>
            <a:off x="22415425" y="550383"/>
            <a:ext cx="2700000" cy="372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34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4092</TotalTime>
  <Words>348</Words>
  <Application>Microsoft Macintosh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 New Roman</vt:lpstr>
      <vt:lpstr>Calibri</vt:lpstr>
      <vt:lpstr>Wingdings</vt:lpstr>
      <vt:lpstr>Arial</vt:lpstr>
      <vt:lpstr>Calibri Light</vt:lpstr>
      <vt:lpstr>Ebrima</vt:lpstr>
      <vt:lpstr>Office Teması</vt:lpstr>
      <vt:lpstr>PowerPoint Presentation</vt:lpstr>
    </vt:vector>
  </TitlesOfParts>
  <Manager/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/>
  <cp:lastModifiedBy>ISMAIL UYANIK</cp:lastModifiedBy>
  <cp:revision>129</cp:revision>
  <dcterms:created xsi:type="dcterms:W3CDTF">2016-01-25T13:00:21Z</dcterms:created>
  <dcterms:modified xsi:type="dcterms:W3CDTF">2020-05-28T07:01:08Z</dcterms:modified>
</cp:coreProperties>
</file>